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9"/>
  </p:notesMasterIdLst>
  <p:sldIdLst>
    <p:sldId id="256" r:id="rId2"/>
    <p:sldId id="261" r:id="rId3"/>
    <p:sldId id="257" r:id="rId4"/>
    <p:sldId id="264" r:id="rId5"/>
    <p:sldId id="259" r:id="rId6"/>
    <p:sldId id="260" r:id="rId7"/>
    <p:sldId id="26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1354C-5EEB-4964-A9F6-E9D7454D37E2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C8396-AAED-4A3B-8D93-286FF057ECC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53461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8396-AAED-4A3B-8D93-286FF057ECCE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98323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8396-AAED-4A3B-8D93-286FF057ECCE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4820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055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5551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38520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90220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272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760325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85186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33660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3592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743587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12285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670DEFE-77C6-44AD-BF9D-7614FCD43F00}" type="datetimeFigureOut">
              <a:rPr lang="tr-TR" smtClean="0"/>
              <a:t>10.06.2024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A5B5C15-9700-4576-9043-3A31533294D2}" type="slidenum">
              <a:rPr lang="tr-TR" smtClean="0"/>
              <a:t>‹#›</a:t>
            </a:fld>
            <a:endParaRPr lang="tr-T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990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E0A25AB-05D1-6314-8647-1BE2B4F038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>
            <a:normAutofit/>
          </a:bodyPr>
          <a:lstStyle/>
          <a:p>
            <a:r>
              <a:rPr lang="tr-TR"/>
              <a:t>RoboKart Home Live</a:t>
            </a:r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tr-TR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CFCC2E3-1400-647B-CB5F-195A36950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tr-TR" dirty="0">
                <a:solidFill>
                  <a:srgbClr val="FFFFFF"/>
                </a:solidFill>
              </a:rPr>
              <a:t>Muhammed Kasap</a:t>
            </a:r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90354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5A8FB2B-264F-8656-E889-3798511F0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İçindekiler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49DCCFF-43B8-5214-53B4-C21BC5765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-ROS</a:t>
            </a:r>
          </a:p>
          <a:p>
            <a:r>
              <a:rPr lang="tr-TR" dirty="0"/>
              <a:t>-TurtleBot3</a:t>
            </a:r>
          </a:p>
          <a:p>
            <a:r>
              <a:rPr lang="tr-TR" dirty="0"/>
              <a:t>-</a:t>
            </a:r>
            <a:r>
              <a:rPr lang="tr-TR" dirty="0" err="1"/>
              <a:t>WebSockets</a:t>
            </a:r>
            <a:endParaRPr lang="tr-TR" dirty="0"/>
          </a:p>
          <a:p>
            <a:r>
              <a:rPr lang="tr-TR" dirty="0"/>
              <a:t>-Projenin Amacı</a:t>
            </a:r>
          </a:p>
          <a:p>
            <a:r>
              <a:rPr lang="tr-TR" dirty="0"/>
              <a:t>-Projenin Hedefleri</a:t>
            </a:r>
          </a:p>
          <a:p>
            <a:r>
              <a:rPr lang="tr-TR" dirty="0"/>
              <a:t>-Demo</a:t>
            </a:r>
          </a:p>
        </p:txBody>
      </p:sp>
    </p:spTree>
    <p:extLst>
      <p:ext uri="{BB962C8B-B14F-4D97-AF65-F5344CB8AC3E}">
        <p14:creationId xmlns:p14="http://schemas.microsoft.com/office/powerpoint/2010/main" val="850396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318F856-07B7-15C5-344D-189A06CFB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tr-TR" sz="3700"/>
              <a:t>ROS (Robot </a:t>
            </a:r>
            <a:r>
              <a:rPr lang="tr-TR" sz="3700" err="1"/>
              <a:t>Operation</a:t>
            </a:r>
            <a:r>
              <a:rPr lang="tr-TR" sz="3700"/>
              <a:t> </a:t>
            </a:r>
            <a:r>
              <a:rPr lang="tr-TR" sz="3700" err="1"/>
              <a:t>System</a:t>
            </a:r>
            <a:r>
              <a:rPr lang="tr-TR" sz="3700"/>
              <a:t>)</a:t>
            </a: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942D43DE-FE77-994E-719E-03788B13F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999" y="1759853"/>
            <a:ext cx="6909801" cy="3074861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D7DF4B-5F91-9F12-3644-B642549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/>
          </a:bodyPr>
          <a:lstStyle/>
          <a:p>
            <a:r>
              <a:rPr lang="tr-TR" dirty="0"/>
              <a:t>-Arayüz Yazılımı</a:t>
            </a:r>
          </a:p>
          <a:p>
            <a:r>
              <a:rPr lang="tr-TR" dirty="0"/>
              <a:t>-Açık Kaynak Kodlu</a:t>
            </a:r>
          </a:p>
          <a:p>
            <a:r>
              <a:rPr lang="tr-TR" dirty="0"/>
              <a:t>-</a:t>
            </a:r>
            <a:r>
              <a:rPr lang="tr-TR" dirty="0" err="1"/>
              <a:t>Publish</a:t>
            </a:r>
            <a:r>
              <a:rPr lang="tr-TR" dirty="0"/>
              <a:t>/ </a:t>
            </a:r>
            <a:r>
              <a:rPr lang="tr-TR" dirty="0" err="1"/>
              <a:t>Subscribe</a:t>
            </a:r>
            <a:endParaRPr lang="tr-TR" dirty="0"/>
          </a:p>
          <a:p>
            <a:r>
              <a:rPr lang="tr-TR" dirty="0"/>
              <a:t>-</a:t>
            </a:r>
            <a:r>
              <a:rPr lang="tr-TR" dirty="0" err="1"/>
              <a:t>Node</a:t>
            </a:r>
            <a:endParaRPr lang="tr-TR" dirty="0"/>
          </a:p>
          <a:p>
            <a:r>
              <a:rPr lang="tr-TR" dirty="0"/>
              <a:t>Sensörler</a:t>
            </a:r>
          </a:p>
          <a:p>
            <a:pPr lvl="1"/>
            <a:r>
              <a:rPr lang="tr-TR" dirty="0" err="1"/>
              <a:t>Lidar</a:t>
            </a:r>
            <a:endParaRPr lang="tr-TR" dirty="0"/>
          </a:p>
          <a:p>
            <a:pPr lvl="1"/>
            <a:r>
              <a:rPr lang="tr-TR" dirty="0"/>
              <a:t>Kamera vs.</a:t>
            </a:r>
          </a:p>
          <a:p>
            <a:pPr marL="0" indent="0">
              <a:buNone/>
            </a:pPr>
            <a:r>
              <a:rPr lang="tr-TR" dirty="0"/>
              <a:t>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tr-T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36065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9D52DBD3-6DE7-DE4E-A560-D851703C9B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093" b="336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549E29-E797-4A00-B030-3AB01640C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Başlık 1">
            <a:extLst>
              <a:ext uri="{FF2B5EF4-FFF2-40B4-BE49-F238E27FC236}">
                <a16:creationId xmlns:a16="http://schemas.microsoft.com/office/drawing/2014/main" id="{557F2FD0-1557-3609-8A1D-FA91BD105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tr-TR" dirty="0">
                <a:solidFill>
                  <a:schemeClr val="tx1"/>
                </a:solidFill>
              </a:rPr>
              <a:t>TurtleBot3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DD04393-3E4B-825A-3784-3B5726383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r>
              <a:rPr lang="tr-TR" dirty="0">
                <a:solidFill>
                  <a:schemeClr val="tx1"/>
                </a:solidFill>
              </a:rPr>
              <a:t>Projede Kullanılan Konular</a:t>
            </a:r>
          </a:p>
          <a:p>
            <a:r>
              <a:rPr lang="tr-TR" dirty="0">
                <a:solidFill>
                  <a:schemeClr val="tx1"/>
                </a:solidFill>
              </a:rPr>
              <a:t>- </a:t>
            </a:r>
            <a:r>
              <a:rPr lang="tr-TR" dirty="0" err="1">
                <a:solidFill>
                  <a:schemeClr val="tx1"/>
                </a:solidFill>
              </a:rPr>
              <a:t>Odometry</a:t>
            </a:r>
            <a:endParaRPr lang="tr-TR" dirty="0">
              <a:solidFill>
                <a:schemeClr val="tx1"/>
              </a:solidFill>
            </a:endParaRPr>
          </a:p>
          <a:p>
            <a:r>
              <a:rPr lang="tr-TR" dirty="0">
                <a:solidFill>
                  <a:schemeClr val="tx1"/>
                </a:solidFill>
              </a:rPr>
              <a:t>- Kamera</a:t>
            </a:r>
          </a:p>
          <a:p>
            <a:r>
              <a:rPr lang="tr-TR" dirty="0">
                <a:solidFill>
                  <a:schemeClr val="tx1"/>
                </a:solidFill>
              </a:rPr>
              <a:t>- </a:t>
            </a:r>
            <a:r>
              <a:rPr lang="tr-TR" dirty="0" err="1">
                <a:solidFill>
                  <a:schemeClr val="tx1"/>
                </a:solidFill>
              </a:rPr>
              <a:t>Cmd_vel</a:t>
            </a:r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09E9FA-BDDE-45C4-8F5E-974D4208D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tr-T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37E529-E43B-4948-B3C4-7F6B806FC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47140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E0CFB17-EA01-4C88-81D5-737B36EE1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Websocket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AEBAE55-AEF7-1798-DB1D-984EA6752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/>
              <a:t>-Tam Çift Yönlü İletişim</a:t>
            </a:r>
          </a:p>
          <a:p>
            <a:r>
              <a:rPr lang="tr-TR" b="1" dirty="0"/>
              <a:t>-Sürekli Bağlantı</a:t>
            </a:r>
          </a:p>
          <a:p>
            <a:r>
              <a:rPr lang="tr-TR" b="1" dirty="0"/>
              <a:t>-Düşük Gecikme</a:t>
            </a:r>
          </a:p>
          <a:p>
            <a:r>
              <a:rPr lang="tr-TR" b="1" dirty="0"/>
              <a:t>-Gerçek Zamanlı Uygulamalar İçin İdeal</a:t>
            </a:r>
          </a:p>
          <a:p>
            <a:r>
              <a:rPr lang="tr-TR" b="1" dirty="0"/>
              <a:t>-ROS Bridge :9090</a:t>
            </a:r>
          </a:p>
          <a:p>
            <a:endParaRPr lang="tr-TR" b="1" dirty="0"/>
          </a:p>
          <a:p>
            <a:r>
              <a:rPr lang="tr-TR" b="1" dirty="0"/>
              <a:t>WS://IPADDRESS:PORTADDRESS</a:t>
            </a:r>
          </a:p>
        </p:txBody>
      </p:sp>
    </p:spTree>
    <p:extLst>
      <p:ext uri="{BB962C8B-B14F-4D97-AF65-F5344CB8AC3E}">
        <p14:creationId xmlns:p14="http://schemas.microsoft.com/office/powerpoint/2010/main" val="1824294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13FB4DBB-4765-FF01-8334-7B57A8ABB4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549E29-E797-4A00-B030-3AB01640C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Başlık 1">
            <a:extLst>
              <a:ext uri="{FF2B5EF4-FFF2-40B4-BE49-F238E27FC236}">
                <a16:creationId xmlns:a16="http://schemas.microsoft.com/office/drawing/2014/main" id="{FDD3A7B2-4983-81CE-B7F9-3A88881AA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tr-TR" dirty="0">
                <a:solidFill>
                  <a:schemeClr val="tx1"/>
                </a:solidFill>
              </a:rPr>
              <a:t>Proje Amacı ve Hedefleri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3366774-9D23-1931-126C-623CA72BC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r>
              <a:rPr lang="tr-TR" dirty="0">
                <a:solidFill>
                  <a:schemeClr val="tx1"/>
                </a:solidFill>
              </a:rPr>
              <a:t>- Robotik ve Mobil teknolojileri</a:t>
            </a:r>
          </a:p>
          <a:p>
            <a:r>
              <a:rPr lang="tr-TR" dirty="0">
                <a:solidFill>
                  <a:schemeClr val="tx1"/>
                </a:solidFill>
              </a:rPr>
              <a:t>- Özelleştirilebilir Harita</a:t>
            </a:r>
          </a:p>
          <a:p>
            <a:r>
              <a:rPr lang="tr-TR" dirty="0">
                <a:solidFill>
                  <a:schemeClr val="tx1"/>
                </a:solidFill>
              </a:rPr>
              <a:t>- Seçilebilir Hız seçeneği</a:t>
            </a:r>
          </a:p>
          <a:p>
            <a:r>
              <a:rPr lang="tr-TR" dirty="0">
                <a:solidFill>
                  <a:schemeClr val="tx1"/>
                </a:solidFill>
              </a:rPr>
              <a:t>- Rekabet duygusu oluşturma</a:t>
            </a:r>
          </a:p>
          <a:p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09E9FA-BDDE-45C4-8F5E-974D4208D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tr-TR"/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7737E529-E43B-4948-B3C4-7F6B806FC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00520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15E3299-6BB4-E232-D076-36F2739FB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16600" dirty="0"/>
              <a:t>DEMO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73894B4-F8C4-DDCE-2ADE-7C9DB48F69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8763893"/>
      </p:ext>
    </p:extLst>
  </p:cSld>
  <p:clrMapOvr>
    <a:masterClrMapping/>
  </p:clrMapOvr>
</p:sld>
</file>

<file path=ppt/theme/theme1.xml><?xml version="1.0" encoding="utf-8"?>
<a:theme xmlns:a="http://schemas.openxmlformats.org/drawingml/2006/main" name="Geçmişe bakış">
  <a:themeElements>
    <a:clrScheme name="Geçmişe bakış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eçmişe bakış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52</TotalTime>
  <Words>108</Words>
  <Application>Microsoft Office PowerPoint</Application>
  <PresentationFormat>Geniş ekran</PresentationFormat>
  <Paragraphs>39</Paragraphs>
  <Slides>7</Slides>
  <Notes>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1" baseType="lpstr">
      <vt:lpstr>Aptos</vt:lpstr>
      <vt:lpstr>Calibri</vt:lpstr>
      <vt:lpstr>Calibri Light</vt:lpstr>
      <vt:lpstr>Geçmişe bakış</vt:lpstr>
      <vt:lpstr>RoboKart Home Live</vt:lpstr>
      <vt:lpstr>İçindekiler</vt:lpstr>
      <vt:lpstr>ROS (Robot Operation System)</vt:lpstr>
      <vt:lpstr>TurtleBot3</vt:lpstr>
      <vt:lpstr>Websocket</vt:lpstr>
      <vt:lpstr>Proje Amacı ve Hedefleri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Muhammed KASAP</dc:creator>
  <cp:lastModifiedBy>Muhammed KASAP</cp:lastModifiedBy>
  <cp:revision>1</cp:revision>
  <dcterms:created xsi:type="dcterms:W3CDTF">2024-06-10T19:27:07Z</dcterms:created>
  <dcterms:modified xsi:type="dcterms:W3CDTF">2024-06-10T20:19:47Z</dcterms:modified>
</cp:coreProperties>
</file>

<file path=docProps/thumbnail.jpeg>
</file>